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6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7A0CC-045A-1AB3-DA70-4DED3554F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2CD1407-3E0D-02F2-9704-7F4C6040B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22F4D2-F0B0-E2AA-A1E7-CD4179938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BBD43A-D94B-CDBB-AC39-06000F19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2F36FE-B35A-12B2-5525-DCF85B459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53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79C4B-CAB5-1A02-221C-E078B75FE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CC5E0F-D3B7-94FD-AD45-5018826EF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2F37E5-33EA-F6DF-F997-566FF88A5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4EF03C-BF2B-ABF6-1811-531061F4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EC8BA-1C95-5DAD-D862-819BE2BF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93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EF0F32-8E51-8E11-6B93-421005BA4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3594EC-370A-5FF5-F753-2A2911CA5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303E3-52CC-E995-C7D4-6C36281D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7571F9-17CA-1249-9151-A5FE5F382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9D801D-A421-7170-55A7-E04D07D8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66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31A01E-7474-91C3-EA28-8D174F011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EA0A5E-CB59-D405-2730-DE5DC3542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D494E7-CBF1-6F3C-051F-E2962A85B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43D737-78D0-1C85-1B66-5E818B24D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4944CA-20A1-7AC3-FA22-88304C7A6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71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FB292E-E8AC-0436-ED50-5B504F5D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B23F03-0CA6-7955-60E5-5EEFD7E71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AEBDF-AD16-37EF-694B-BB50D1AB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162EF4-0942-DF1E-CC60-BDE73AF7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AC35BB-E0A3-934C-D0E8-9E6D9DB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1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16B72-4461-3D39-09AB-CBC57DD5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5F33BC-0558-2550-4185-7B4F94D83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5D0C6C-6AA4-1149-4993-9D87F9597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849E4F-CF51-B545-0884-462D0059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F46A95-4700-968F-AC50-272D677C3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1DD649-2BD7-4D08-E99F-737D9EEB3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56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308CE5-83B1-8421-CD8F-74C3E7B8B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75C821-A74D-839F-6EEC-A9DF910FE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1D49CF-326D-4303-B3D6-FB5924965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073E119-B957-1B33-0625-1449591A7A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B2B42C3-A395-82F7-C03A-49E5BA990F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852B83E-796A-5AE6-EA46-0AB46AF26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83089A3-277E-2B56-C783-B797F4E6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853ADA-A971-A5E5-A572-74702349E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27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869C44-3C89-0357-341F-7C0C578FD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2219BE-AA05-B4F0-9715-B78A72C9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8C55D0-90D4-5DA3-6DA5-2BF5E652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B393BE-F7E9-1789-8FE2-729BEAE66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98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EC2D9E5-44BC-E8D8-DE6D-0F4191A3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CEB519D-9124-E26C-4D99-49AA2334D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4B19F0-2090-FCB8-20B5-2EC1D58C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31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0A9DF8-951C-BE13-A065-0D6C7376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8B149-6036-1F04-7E21-0FF998C3B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D808231-8F23-BC8B-B4F8-D5B99C5BC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5D25FE-69F4-6C1C-D9D5-6233850C8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DF14B8-D47D-DA31-3D1B-9EBABF2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7968C3-581A-105B-1041-3D3B5BCB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7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161924-AFA1-E2EA-67BF-0F2A1F00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BF4CF4-4D5F-88FA-A666-35510D8AB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D7A9F2-2C4A-ACAA-37F8-7E2DC0038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9D0E59-77FC-0F3B-5E97-5A8264DE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7F4552-B22D-E6F4-90FD-BF62D48A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1BB851-8A61-B81A-0152-20A05147C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65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C354FC-0BA9-6F7A-7588-31DAB605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68C837-B74C-88E5-F57C-C322B960A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A942DB-9305-21B5-B8FD-A4C45F5A8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1977-D24F-48FC-8EE3-601B1946C0B6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8A5BEF-89D6-C142-D18B-68F4766DE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5D847-ED18-7324-58EA-BFCC109D4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A6966-09EE-4FCB-81E0-D5015D3AC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74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4BF3-C62E-A2DD-476F-6C7031DEE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/>
              <a:t>第</a:t>
            </a:r>
            <a:r>
              <a:rPr kumimoji="1" lang="en-US" altLang="ja-JP" sz="4400" dirty="0"/>
              <a:t>34</a:t>
            </a:r>
            <a:r>
              <a:rPr kumimoji="1" lang="ja-JP" altLang="en-US" sz="4400" dirty="0"/>
              <a:t>回　石川県理学療法学術大会</a:t>
            </a:r>
            <a:br>
              <a:rPr kumimoji="1" lang="en-US" altLang="ja-JP" sz="4400" dirty="0"/>
            </a:br>
            <a:r>
              <a:rPr kumimoji="1" lang="en-US" altLang="ja-JP" sz="4400" dirty="0"/>
              <a:t>COI</a:t>
            </a:r>
            <a:r>
              <a:rPr kumimoji="1" lang="ja-JP" altLang="en-US" sz="4400" dirty="0"/>
              <a:t>開示</a:t>
            </a:r>
            <a:br>
              <a:rPr kumimoji="1" lang="en-US" altLang="ja-JP" sz="4400" dirty="0"/>
            </a:br>
            <a:r>
              <a:rPr kumimoji="1" lang="ja-JP" altLang="en-US" sz="4400" dirty="0"/>
              <a:t>筆頭発表者名：〇〇　〇〇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A7C6A88-B6F8-FBB0-8BC4-6A30BA42C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7132" y="4166754"/>
            <a:ext cx="9597736" cy="1340427"/>
          </a:xfrm>
        </p:spPr>
        <p:txBody>
          <a:bodyPr/>
          <a:lstStyle/>
          <a:p>
            <a:r>
              <a:rPr kumimoji="1" lang="ja-JP" altLang="en-US" dirty="0"/>
              <a:t>演題発表に関連し、開示すべき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関係にある企業などはありません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16212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9BDAB-142C-D46D-BEA3-DC9D6028F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46CD1-AF1A-2B16-47C1-E0B7E6EA8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795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4400" dirty="0"/>
              <a:t>第</a:t>
            </a:r>
            <a:r>
              <a:rPr kumimoji="1" lang="en-US" altLang="ja-JP" sz="4400" dirty="0"/>
              <a:t>34</a:t>
            </a:r>
            <a:r>
              <a:rPr kumimoji="1" lang="ja-JP" altLang="en-US" sz="4400" dirty="0"/>
              <a:t>回　石川県理学療法学術大会</a:t>
            </a:r>
            <a:br>
              <a:rPr kumimoji="1" lang="en-US" altLang="ja-JP" sz="4400" dirty="0"/>
            </a:br>
            <a:r>
              <a:rPr kumimoji="1" lang="en-US" altLang="ja-JP" sz="4400" dirty="0"/>
              <a:t>COI</a:t>
            </a:r>
            <a:r>
              <a:rPr kumimoji="1" lang="ja-JP" altLang="en-US" sz="4400" dirty="0"/>
              <a:t>開示</a:t>
            </a:r>
            <a:br>
              <a:rPr kumimoji="1" lang="en-US" altLang="ja-JP" sz="4400" dirty="0"/>
            </a:br>
            <a:r>
              <a:rPr kumimoji="1" lang="ja-JP" altLang="en-US" sz="4400" dirty="0"/>
              <a:t>筆頭発表者名：〇〇　〇〇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FF2B01-9028-73C0-8E55-6CA58B1EF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7132" y="2706924"/>
            <a:ext cx="9597736" cy="485456"/>
          </a:xfrm>
        </p:spPr>
        <p:txBody>
          <a:bodyPr/>
          <a:lstStyle/>
          <a:p>
            <a:r>
              <a:rPr kumimoji="1" lang="ja-JP" altLang="en-US" dirty="0"/>
              <a:t>本演題に関して、開示すべき利益相反は下記の通りです。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5543CF51-C806-863C-BBCD-4EB96FAF3245}"/>
              </a:ext>
            </a:extLst>
          </p:cNvPr>
          <p:cNvSpPr txBox="1">
            <a:spLocks/>
          </p:cNvSpPr>
          <p:nvPr/>
        </p:nvSpPr>
        <p:spPr>
          <a:xfrm>
            <a:off x="508197" y="3192380"/>
            <a:ext cx="11175605" cy="36656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①年間</a:t>
            </a:r>
            <a:r>
              <a:rPr lang="en-US" altLang="ja-JP" dirty="0"/>
              <a:t>100</a:t>
            </a:r>
            <a:r>
              <a:rPr lang="ja-JP" altLang="en-US" dirty="0"/>
              <a:t>万円以上の役員・顧問業の報酬：〇〇社</a:t>
            </a:r>
            <a:endParaRPr lang="en-US" altLang="ja-JP" dirty="0"/>
          </a:p>
          <a:p>
            <a:pPr algn="l"/>
            <a:r>
              <a:rPr lang="ja-JP" altLang="en-US" dirty="0"/>
              <a:t>②年間</a:t>
            </a:r>
            <a:r>
              <a:rPr lang="en-US" altLang="ja-JP" dirty="0"/>
              <a:t>100</a:t>
            </a:r>
            <a:r>
              <a:rPr lang="ja-JP" altLang="en-US" dirty="0"/>
              <a:t>万円以上もしくは全株式の</a:t>
            </a:r>
            <a:r>
              <a:rPr lang="en-US" altLang="ja-JP" dirty="0"/>
              <a:t>5%</a:t>
            </a:r>
            <a:r>
              <a:rPr lang="ja-JP" altLang="en-US" dirty="0"/>
              <a:t>以上の株保有：〇〇社</a:t>
            </a:r>
            <a:endParaRPr lang="en-US" altLang="ja-JP" dirty="0"/>
          </a:p>
          <a:p>
            <a:pPr algn="l"/>
            <a:r>
              <a:rPr lang="ja-JP" altLang="en-US" dirty="0"/>
              <a:t>③年間</a:t>
            </a:r>
            <a:r>
              <a:rPr lang="en-US" altLang="ja-JP" dirty="0"/>
              <a:t>100</a:t>
            </a:r>
            <a:r>
              <a:rPr lang="ja-JP" altLang="en-US" dirty="0"/>
              <a:t>万円以上の特許使用料：〇〇社</a:t>
            </a:r>
            <a:endParaRPr lang="en-US" altLang="ja-JP" dirty="0"/>
          </a:p>
          <a:p>
            <a:pPr algn="l"/>
            <a:r>
              <a:rPr lang="ja-JP" altLang="en-US" dirty="0"/>
              <a:t>④年間</a:t>
            </a:r>
            <a:r>
              <a:rPr lang="en-US" altLang="ja-JP" dirty="0"/>
              <a:t>50</a:t>
            </a:r>
            <a:r>
              <a:rPr lang="ja-JP" altLang="en-US" dirty="0"/>
              <a:t>万円以上の講演料など：〇〇社</a:t>
            </a:r>
            <a:endParaRPr lang="en-US" altLang="ja-JP" dirty="0"/>
          </a:p>
          <a:p>
            <a:pPr algn="l"/>
            <a:r>
              <a:rPr lang="ja-JP" altLang="en-US" dirty="0"/>
              <a:t>⑤年間</a:t>
            </a:r>
            <a:r>
              <a:rPr lang="en-US" altLang="ja-JP" dirty="0"/>
              <a:t>50</a:t>
            </a:r>
            <a:r>
              <a:rPr lang="ja-JP" altLang="en-US" dirty="0"/>
              <a:t>万円以上の原稿料：〇〇社</a:t>
            </a:r>
            <a:endParaRPr lang="en-US" altLang="ja-JP" dirty="0"/>
          </a:p>
          <a:p>
            <a:pPr algn="l"/>
            <a:r>
              <a:rPr lang="ja-JP" altLang="en-US" dirty="0"/>
              <a:t>⑥年間</a:t>
            </a:r>
            <a:r>
              <a:rPr lang="en-US" altLang="ja-JP" dirty="0"/>
              <a:t>200</a:t>
            </a:r>
            <a:r>
              <a:rPr lang="ja-JP" altLang="en-US" dirty="0"/>
              <a:t>万円以上の研究費：〇〇社</a:t>
            </a:r>
            <a:endParaRPr lang="en-US" altLang="ja-JP" dirty="0"/>
          </a:p>
          <a:p>
            <a:pPr algn="l"/>
            <a:r>
              <a:rPr lang="ja-JP" altLang="en-US" dirty="0"/>
              <a:t>⑦年間</a:t>
            </a:r>
            <a:r>
              <a:rPr lang="en-US" altLang="ja-JP" dirty="0"/>
              <a:t>200</a:t>
            </a:r>
            <a:r>
              <a:rPr lang="ja-JP" altLang="en-US" dirty="0"/>
              <a:t>万円以上の奨学（奨励）寄付金：〇〇社</a:t>
            </a:r>
            <a:endParaRPr lang="en-US" altLang="ja-JP" dirty="0"/>
          </a:p>
          <a:p>
            <a:pPr algn="l"/>
            <a:r>
              <a:rPr lang="ja-JP" altLang="en-US" dirty="0"/>
              <a:t>⑧寄付講座への所属：〇〇社</a:t>
            </a:r>
            <a:endParaRPr lang="en-US" altLang="ja-JP" dirty="0"/>
          </a:p>
          <a:p>
            <a:pPr algn="l"/>
            <a:r>
              <a:rPr lang="ja-JP" altLang="en-US" dirty="0"/>
              <a:t>⑨年間</a:t>
            </a:r>
            <a:r>
              <a:rPr lang="en-US" altLang="ja-JP" dirty="0"/>
              <a:t>5</a:t>
            </a:r>
            <a:r>
              <a:rPr lang="ja-JP" altLang="en-US" dirty="0"/>
              <a:t>万円以上のその他の報酬：〇〇社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95CB963-738F-2A0B-E192-15B7724637E4}"/>
              </a:ext>
            </a:extLst>
          </p:cNvPr>
          <p:cNvSpPr/>
          <p:nvPr/>
        </p:nvSpPr>
        <p:spPr>
          <a:xfrm>
            <a:off x="7356764" y="5347252"/>
            <a:ext cx="4431045" cy="1366953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利益相反の開示に該当する項目がある場合、該当する項目の団体名を記入し、該当しない項目は削除してください。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60869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第34回　石川県理学療法学術大会 COI開示 筆頭発表者名：〇〇　〇〇</vt:lpstr>
      <vt:lpstr>第34回　石川県理学療法学術大会 COI開示 筆頭発表者名：〇〇　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（なっきぃ） nacky</dc:creator>
  <cp:lastModifiedBy>（なっきぃ） nacky</cp:lastModifiedBy>
  <cp:revision>1</cp:revision>
  <dcterms:created xsi:type="dcterms:W3CDTF">2026-01-19T09:22:22Z</dcterms:created>
  <dcterms:modified xsi:type="dcterms:W3CDTF">2026-01-19T09:22:42Z</dcterms:modified>
</cp:coreProperties>
</file>